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695F2-5701-45C8-B2E0-76308C1F7EEF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EB7D4-CB76-4894-817E-2D0E7837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94BB0-D741-4E35-A0EF-3DA44C52A41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15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C57B-B4AA-4259-B1C0-B2788DA4E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49C67-2B8D-4587-9828-E2B30DA0C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2AC7-4775-465A-9373-3CEEE7FA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C9FE5-CBF0-41B7-BEAA-A6FC38F4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39FE6-D0DE-44D2-9347-4F371F53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A90C-5840-4840-A4F7-727B95EB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C55CD-8164-4C8C-B081-069672CCD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0F24C-3E1B-4819-A941-0A1C54A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270EC-65B9-4455-BC3A-030CFB5D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16634-BA21-44AB-895F-5ED81DFA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E30C9-254A-4631-9E21-CD3025269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C8A54-9813-45EC-8677-540085AB0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D0C3-D321-49C3-8481-27397827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6A2B2-A089-4CCE-8E06-777BB553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B7AE-66B2-48DC-9382-C57F0321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4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79DB-576E-4CE0-958E-739BB0E1999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965-3A6C-4E07-B8BC-4FBE5D5D5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9663-797C-45C7-801A-363EF3D5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19821-3D72-47C0-B6FF-B81B7EB6A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EE75-708B-4E7C-A577-5745F85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70FE8-38A9-480F-8AA0-E6B7CB1E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99FE-45C5-4D1E-91DB-F28A3DDB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4857-CAD1-45A9-86F9-E78D7541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CD95-4B7D-46F5-B72A-5995BEEED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4B60-A97D-464B-A00E-66F9126B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9487-16A9-4FD0-9472-E3F7D113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AB15-ED2B-4F97-84CD-4B665B37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2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BE1D-1421-4ACD-B669-B0F7B889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9B8E-C836-4105-9624-BC325DF55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64EED-969D-466D-8B50-ACA623A94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DEB31-B001-44A3-B49C-21B651BB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0682A-349A-4B85-B543-FE31AB9A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7B70A-96CD-4448-8488-3E2E0D0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2D98-B8BF-4BCB-8158-6483871C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233B4-24CB-4E4E-A433-AD4612D8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3C382-0D25-4557-99AE-5E371CE74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FB9C2-C92D-4E13-A63D-AD0235269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167E3-1068-4B4E-AB33-4D5F56D85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987D9-F92E-4316-87D3-779E8411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30D67-857A-4098-9B3F-FC8487E9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C4B0C9-23F6-4D5F-9EFD-ADF64CC7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9DD9-12AE-4C1A-8D93-54430A6C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01071-669E-46E4-8DA2-96603F10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9B4FC-A50E-4580-A0AE-1C3B2E73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7B377-3ACB-467C-AF4B-A4A6A702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ACDAF-EEDA-44F2-AFDD-94C52E4A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1D5F3-0937-4664-AABF-CC50F37B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EF023-93AC-46C6-8BDC-8B485897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0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A929-0C4E-455A-A22E-B0894512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FF29-AAFD-4D60-8C7C-3005BC36A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1FB0D-DBCE-4D58-9EB6-B090AC56F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0174D-3074-4F66-A4A0-8AACD995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0C870-73EE-4245-AEB1-B87D9770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91DB2-5D53-44C4-8782-D8E307C3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64F6-D38B-4F83-9097-2B9C503B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DBF59-CCDA-4589-8785-7D1252F46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D2906-1E2D-4A9A-B4E8-8FDF64E20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49383-3F75-4035-A81B-6CF8F0CDB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54CC3-7220-4FDF-A904-684DFC15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23305-68DD-4EC8-AE5C-63F750C2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198FB-EC7A-4354-A4B8-22B3B7CA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B59D8-6244-4132-A28A-7987A66E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BD61-FD04-47D3-8D80-05A8DF0E5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0F0A-BFBD-4E18-802A-27B998D265FE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8F4A2-B074-465C-85D4-129666FEB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05CF4-7D01-47B6-A183-BC2383355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24DF-F1F2-4A81-9DBC-112364DA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/>
          </p:cNvSpPr>
          <p:nvPr/>
        </p:nvSpPr>
        <p:spPr>
          <a:xfrm>
            <a:off x="805951" y="764489"/>
            <a:ext cx="668406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Montserrat" panose="02000505000000020004" pitchFamily="2" charset="0"/>
                <a:cs typeface="Arial" panose="020B0604020202020204" pitchFamily="34" charset="0"/>
              </a:rPr>
              <a:t>COMPETITION: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Montserrat" panose="02000505000000020004" pitchFamily="2" charset="0"/>
                <a:cs typeface="Arial" panose="020B0604020202020204" pitchFamily="34" charset="0"/>
              </a:rPr>
              <a:t>SNAPSHOT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11807052" y="6535243"/>
            <a:ext cx="3491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3B4E87C0-BC69-4091-8922-6C915B81BFED}" type="slidenum">
              <a:rPr lang="en-US" sz="1200" b="1" spc="300" smtClean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  <a:ea typeface="Raleway" panose="020B0003030101060003" pitchFamily="2" charset="0"/>
              </a:rPr>
              <a:t>1</a:t>
            </a:fld>
            <a:endParaRPr lang="en-US" sz="1200" b="1" spc="300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  <a:ea typeface="Raleway" panose="020B0003030101060003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719FA8-1538-40B6-B299-0B29968132C5}"/>
              </a:ext>
            </a:extLst>
          </p:cNvPr>
          <p:cNvCxnSpPr/>
          <p:nvPr/>
        </p:nvCxnSpPr>
        <p:spPr>
          <a:xfrm>
            <a:off x="0" y="1391482"/>
            <a:ext cx="12192000" cy="0"/>
          </a:xfrm>
          <a:prstGeom prst="line">
            <a:avLst/>
          </a:prstGeom>
          <a:ln w="22225">
            <a:solidFill>
              <a:srgbClr val="FF00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6512D8-1FA8-4ADE-A7F7-D8FEFCAB8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11849"/>
              </p:ext>
            </p:extLst>
          </p:nvPr>
        </p:nvGraphicFramePr>
        <p:xfrm>
          <a:off x="805951" y="1587589"/>
          <a:ext cx="11049758" cy="473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357">
                  <a:extLst>
                    <a:ext uri="{9D8B030D-6E8A-4147-A177-3AD203B41FA5}">
                      <a16:colId xmlns:a16="http://schemas.microsoft.com/office/drawing/2014/main" val="1358427527"/>
                    </a:ext>
                  </a:extLst>
                </a:gridCol>
                <a:gridCol w="1624103">
                  <a:extLst>
                    <a:ext uri="{9D8B030D-6E8A-4147-A177-3AD203B41FA5}">
                      <a16:colId xmlns:a16="http://schemas.microsoft.com/office/drawing/2014/main" val="1004612640"/>
                    </a:ext>
                  </a:extLst>
                </a:gridCol>
                <a:gridCol w="867085">
                  <a:extLst>
                    <a:ext uri="{9D8B030D-6E8A-4147-A177-3AD203B41FA5}">
                      <a16:colId xmlns:a16="http://schemas.microsoft.com/office/drawing/2014/main" val="2134300567"/>
                    </a:ext>
                  </a:extLst>
                </a:gridCol>
                <a:gridCol w="678075">
                  <a:extLst>
                    <a:ext uri="{9D8B030D-6E8A-4147-A177-3AD203B41FA5}">
                      <a16:colId xmlns:a16="http://schemas.microsoft.com/office/drawing/2014/main" val="847332305"/>
                    </a:ext>
                  </a:extLst>
                </a:gridCol>
                <a:gridCol w="792543">
                  <a:extLst>
                    <a:ext uri="{9D8B030D-6E8A-4147-A177-3AD203B41FA5}">
                      <a16:colId xmlns:a16="http://schemas.microsoft.com/office/drawing/2014/main" val="1812385370"/>
                    </a:ext>
                  </a:extLst>
                </a:gridCol>
                <a:gridCol w="1767043">
                  <a:extLst>
                    <a:ext uri="{9D8B030D-6E8A-4147-A177-3AD203B41FA5}">
                      <a16:colId xmlns:a16="http://schemas.microsoft.com/office/drawing/2014/main" val="1603268577"/>
                    </a:ext>
                  </a:extLst>
                </a:gridCol>
                <a:gridCol w="1785276">
                  <a:extLst>
                    <a:ext uri="{9D8B030D-6E8A-4147-A177-3AD203B41FA5}">
                      <a16:colId xmlns:a16="http://schemas.microsoft.com/office/drawing/2014/main" val="1157742550"/>
                    </a:ext>
                  </a:extLst>
                </a:gridCol>
                <a:gridCol w="1785276">
                  <a:extLst>
                    <a:ext uri="{9D8B030D-6E8A-4147-A177-3AD203B41FA5}">
                      <a16:colId xmlns:a16="http://schemas.microsoft.com/office/drawing/2014/main" val="3703788022"/>
                    </a:ext>
                  </a:extLst>
                </a:gridCol>
              </a:tblGrid>
              <a:tr h="35986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Company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URL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App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SIZE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REACH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CLIENTS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USP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14200"/>
                  </a:ext>
                </a:extLst>
              </a:tr>
              <a:tr h="378598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Name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Website Link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Yes / No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Year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1,500 +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Global – NYC based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Start-up to Fortune 500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Raleway" panose="020B0503030101060003" pitchFamily="34" charset="0"/>
                        </a:rPr>
                        <a:t>#1 Thing Known For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5084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010776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21651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35918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24732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78836"/>
                  </a:ext>
                </a:extLst>
              </a:tr>
              <a:tr h="39652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854117"/>
                  </a:ext>
                </a:extLst>
              </a:tr>
              <a:tr h="39652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5836"/>
                  </a:ext>
                </a:extLst>
              </a:tr>
              <a:tr h="396525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57878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64486"/>
                  </a:ext>
                </a:extLst>
              </a:tr>
              <a:tr h="359861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Raleway" panose="020B05030301010600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0248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5E255F6-F4AD-4C98-BB7E-A9A058629B4F}"/>
              </a:ext>
            </a:extLst>
          </p:cNvPr>
          <p:cNvSpPr/>
          <p:nvPr/>
        </p:nvSpPr>
        <p:spPr>
          <a:xfrm>
            <a:off x="9821731" y="6520139"/>
            <a:ext cx="203397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spc="3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SWOT ANALYSIS </a:t>
            </a:r>
            <a:r>
              <a:rPr lang="en-CA" sz="1050" spc="300" dirty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|</a:t>
            </a:r>
            <a:endParaRPr lang="en-US" sz="1050" spc="300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444147-7FDC-4F93-9720-F93E8D7B51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91" y="6491617"/>
            <a:ext cx="1349134" cy="21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029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Open Sans</vt:lpstr>
      <vt:lpstr>Raleway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Marika Brose</cp:lastModifiedBy>
  <cp:revision>7</cp:revision>
  <dcterms:created xsi:type="dcterms:W3CDTF">2017-11-26T13:29:04Z</dcterms:created>
  <dcterms:modified xsi:type="dcterms:W3CDTF">2018-08-17T19:21:08Z</dcterms:modified>
</cp:coreProperties>
</file>